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68" r:id="rId4"/>
    <p:sldId id="269" r:id="rId5"/>
    <p:sldId id="27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>
      <p:cViewPr>
        <p:scale>
          <a:sx n="59" d="100"/>
          <a:sy n="59" d="100"/>
        </p:scale>
        <p:origin x="2624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Lawrence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3" y="476672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3" name="Picture 2" descr="Screen Shot 2017-02-24 at 10.07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41398"/>
            <a:ext cx="8748464" cy="541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1484784"/>
            <a:ext cx="289736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Tadiwa</a:t>
            </a:r>
            <a:r>
              <a:rPr lang="en-US" sz="4000" dirty="0" smtClean="0"/>
              <a:t> </a:t>
            </a:r>
          </a:p>
          <a:p>
            <a:pPr algn="ctr"/>
            <a:r>
              <a:rPr lang="en-US" sz="4000" dirty="0" smtClean="0"/>
              <a:t>sent us a Christmas photo and letter.</a:t>
            </a:r>
            <a:endParaRPr lang="en-US" sz="4000" dirty="0"/>
          </a:p>
        </p:txBody>
      </p:sp>
      <p:pic>
        <p:nvPicPr>
          <p:cNvPr id="2" name="Picture 1" descr="Screen Shot 2017-02-21 at 9.09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8640"/>
            <a:ext cx="43815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46017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2-21 at 9.10.1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21" y="0"/>
            <a:ext cx="71716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75506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16823" cy="720080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week.</a:t>
            </a:r>
            <a:endParaRPr lang="en-AU" dirty="0"/>
          </a:p>
        </p:txBody>
      </p:sp>
      <p:pic>
        <p:nvPicPr>
          <p:cNvPr id="4" name="Picture 3" descr="Screen Shot 2017-02-17 at 10.23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27386"/>
            <a:ext cx="5616624" cy="57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6611</TotalTime>
  <Words>30</Words>
  <Application>Microsoft Macintosh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Candara</vt:lpstr>
      <vt:lpstr>Tahoma</vt:lpstr>
      <vt:lpstr>Tunga</vt:lpstr>
      <vt:lpstr>Soho</vt:lpstr>
      <vt:lpstr>Our GCC  Sponsor Child  - Tadiwa  with Lawrence</vt:lpstr>
      <vt:lpstr>Building a future for children in Zimbabwe</vt:lpstr>
      <vt:lpstr>THANK YOU for your generosity!</vt:lpstr>
      <vt:lpstr>PowerPoint Presentation</vt:lpstr>
      <vt:lpstr>PowerPoint Presentation</vt:lpstr>
      <vt:lpstr>Pray for Tadiwa this week.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93</cp:revision>
  <dcterms:created xsi:type="dcterms:W3CDTF">2014-03-23T21:36:37Z</dcterms:created>
  <dcterms:modified xsi:type="dcterms:W3CDTF">2017-02-26T02:21:52Z</dcterms:modified>
</cp:coreProperties>
</file>